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7" r:id="rId2"/>
  </p:sldMasterIdLst>
  <p:notesMasterIdLst>
    <p:notesMasterId r:id="rId4"/>
  </p:notesMasterIdLst>
  <p:handoutMasterIdLst>
    <p:handoutMasterId r:id="rId5"/>
  </p:handoutMasterIdLst>
  <p:sldIdLst>
    <p:sldId id="259" r:id="rId3"/>
  </p:sldIdLst>
  <p:sldSz cx="30275213" cy="42803763"/>
  <p:notesSz cx="7315200" cy="9601200"/>
  <p:custDataLst>
    <p:tags r:id="rId6"/>
  </p:custDataLst>
  <p:defaultTextStyle>
    <a:defPPr>
      <a:defRPr lang="de-DE"/>
    </a:defPPr>
    <a:lvl1pPr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1pPr>
    <a:lvl2pPr marL="2087227" indent="-16301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2pPr>
    <a:lvl3pPr marL="4174455" indent="-32602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3pPr>
    <a:lvl4pPr marL="6261682" indent="-48903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4pPr>
    <a:lvl5pPr marL="8348909" indent="-65204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5pPr>
    <a:lvl6pPr marL="228563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6pPr>
    <a:lvl7pPr marL="2742759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7pPr>
    <a:lvl8pPr marL="3199886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8pPr>
    <a:lvl9pPr marL="365701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86B9"/>
    <a:srgbClr val="2D8EC2"/>
    <a:srgbClr val="336699"/>
    <a:srgbClr val="C77DF5"/>
    <a:srgbClr val="77933C"/>
    <a:srgbClr val="000000"/>
    <a:srgbClr val="3743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645" autoAdjust="0"/>
    <p:restoredTop sz="99579" autoAdjust="0"/>
  </p:normalViewPr>
  <p:slideViewPr>
    <p:cSldViewPr snapToObjects="1">
      <p:cViewPr>
        <p:scale>
          <a:sx n="50" d="100"/>
          <a:sy n="50" d="100"/>
        </p:scale>
        <p:origin x="-918" y="126"/>
      </p:cViewPr>
      <p:guideLst>
        <p:guide orient="horz" pos="13384"/>
        <p:guide orient="horz" pos="24169"/>
        <p:guide orient="horz" pos="22819"/>
        <p:guide orient="horz" pos="24489"/>
        <p:guide orient="horz" pos="20219"/>
        <p:guide pos="9511"/>
        <p:guide pos="4769"/>
        <p:guide pos="1430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41D0C6FF-7328-4C62-A12A-6C0795BA40F2}" type="datetime1">
              <a:rPr lang="de-DE" altLang="en-US"/>
              <a:pPr>
                <a:defRPr/>
              </a:pPr>
              <a:t>07.02.2018</a:t>
            </a:fld>
            <a:endParaRPr lang="de-DE" alt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C93847E2-B5B3-4B9E-A391-8BCD4B4F5CA0}" type="slidenum">
              <a:rPr lang="de-DE" altLang="en-US"/>
              <a:pPr>
                <a:defRPr/>
              </a:pPr>
              <a:t>‹Nr.›</a:t>
            </a:fld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3788395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50657-AFEF-4BFF-AFF0-10812088926E}" type="datetimeFigureOut">
              <a:rPr lang="en-US" smtClean="0"/>
              <a:t>2/7/2018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84425" y="720725"/>
            <a:ext cx="254635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F6785-4A7F-407F-BC51-024729D969D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428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F6785-4A7F-407F-BC51-024729D969D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505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41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6" y="29962476"/>
            <a:ext cx="18165763" cy="35369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6" y="3824290"/>
            <a:ext cx="18165763" cy="25682574"/>
          </a:xfrm>
        </p:spPr>
        <p:txBody>
          <a:bodyPr/>
          <a:lstStyle>
            <a:lvl1pPr marL="0" indent="0">
              <a:buNone/>
              <a:defRPr sz="3300"/>
            </a:lvl1pPr>
            <a:lvl2pPr marL="457127" indent="0">
              <a:buNone/>
              <a:defRPr sz="2800"/>
            </a:lvl2pPr>
            <a:lvl3pPr marL="914253" indent="0">
              <a:buNone/>
              <a:defRPr sz="2400"/>
            </a:lvl3pPr>
            <a:lvl4pPr marL="1371380" indent="0">
              <a:buNone/>
              <a:defRPr sz="2000"/>
            </a:lvl4pPr>
            <a:lvl5pPr marL="1828507" indent="0">
              <a:buNone/>
              <a:defRPr sz="2000"/>
            </a:lvl5pPr>
            <a:lvl6pPr marL="2285632" indent="0">
              <a:buNone/>
              <a:defRPr sz="2000"/>
            </a:lvl6pPr>
            <a:lvl7pPr marL="2742759" indent="0">
              <a:buNone/>
              <a:defRPr sz="2000"/>
            </a:lvl7pPr>
            <a:lvl8pPr marL="3199886" indent="0">
              <a:buNone/>
              <a:defRPr sz="2000"/>
            </a:lvl8pPr>
            <a:lvl9pPr marL="3657012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6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7653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6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50364" y="1714500"/>
            <a:ext cx="6810376" cy="365220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476" y="1714500"/>
            <a:ext cx="20283488" cy="3652202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2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126" y="13296901"/>
            <a:ext cx="25734963" cy="91757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839" y="24255413"/>
            <a:ext cx="21191536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127" indent="0" algn="ctr">
              <a:buNone/>
              <a:defRPr/>
            </a:lvl2pPr>
            <a:lvl3pPr marL="914253" indent="0" algn="ctr">
              <a:buNone/>
              <a:defRPr/>
            </a:lvl3pPr>
            <a:lvl4pPr marL="1371380" indent="0" algn="ctr">
              <a:buNone/>
              <a:defRPr/>
            </a:lvl4pPr>
            <a:lvl5pPr marL="1828507" indent="0" algn="ctr">
              <a:buNone/>
              <a:defRPr/>
            </a:lvl5pPr>
            <a:lvl6pPr marL="2285632" indent="0" algn="ctr">
              <a:buNone/>
              <a:defRPr/>
            </a:lvl6pPr>
            <a:lvl7pPr marL="2742759" indent="0" algn="ctr">
              <a:buNone/>
              <a:defRPr/>
            </a:lvl7pPr>
            <a:lvl8pPr marL="3199886" indent="0" algn="ctr">
              <a:buNone/>
              <a:defRPr/>
            </a:lvl8pPr>
            <a:lvl9pPr marL="365701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6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83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7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7" y="18141951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27" indent="0">
              <a:buNone/>
              <a:defRPr sz="1800"/>
            </a:lvl2pPr>
            <a:lvl3pPr marL="914253" indent="0">
              <a:buNone/>
              <a:defRPr sz="1600"/>
            </a:lvl3pPr>
            <a:lvl4pPr marL="1371380" indent="0">
              <a:buNone/>
              <a:defRPr sz="1400"/>
            </a:lvl4pPr>
            <a:lvl5pPr marL="1828507" indent="0">
              <a:buNone/>
              <a:defRPr sz="1400"/>
            </a:lvl5pPr>
            <a:lvl6pPr marL="2285632" indent="0">
              <a:buNone/>
              <a:defRPr sz="1400"/>
            </a:lvl6pPr>
            <a:lvl7pPr marL="2742759" indent="0">
              <a:buNone/>
              <a:defRPr sz="1400"/>
            </a:lvl7pPr>
            <a:lvl8pPr marL="3199886" indent="0">
              <a:buNone/>
              <a:defRPr sz="1400"/>
            </a:lvl8pPr>
            <a:lvl9pPr marL="3657012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467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4475" y="9986963"/>
            <a:ext cx="13546138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5" y="9986963"/>
            <a:ext cx="13547725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41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6" y="9580564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6" y="13574713"/>
            <a:ext cx="13376275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1" y="9580564"/>
            <a:ext cx="13381037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1" y="13574713"/>
            <a:ext cx="13381037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00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5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7965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6" y="1704976"/>
            <a:ext cx="9959974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6"/>
            <a:ext cx="16924338" cy="36531551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6" y="8956675"/>
            <a:ext cx="9959974" cy="29279851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1560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smtClean="0"/>
              <a:t>Mastertextformat bearbeiten</a:t>
            </a:r>
          </a:p>
          <a:p>
            <a:pPr lvl="1"/>
            <a:r>
              <a:rPr lang="de-DE" altLang="en-US" smtClean="0"/>
              <a:t>Zweite Ebene</a:t>
            </a:r>
          </a:p>
          <a:p>
            <a:pPr lvl="2"/>
            <a:r>
              <a:rPr lang="de-DE" altLang="en-US" smtClean="0"/>
              <a:t>Dritte Ebene</a:t>
            </a:r>
          </a:p>
          <a:p>
            <a:pPr lvl="3"/>
            <a:r>
              <a:rPr lang="de-DE" altLang="en-US" smtClean="0"/>
              <a:t>Vierte Ebene</a:t>
            </a:r>
          </a:p>
          <a:p>
            <a:pPr lvl="4"/>
            <a:r>
              <a:rPr lang="de-DE" altLang="en-US" smtClean="0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Geneva" pitchFamily="50" charset="-128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 kern="1200">
          <a:solidFill>
            <a:schemeClr val="tx1"/>
          </a:solidFill>
          <a:latin typeface="+mn-lt"/>
          <a:ea typeface="Geneva" pitchFamily="50" charset="-128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 kern="1200">
          <a:solidFill>
            <a:schemeClr val="tx1"/>
          </a:solidFill>
          <a:latin typeface="+mn-lt"/>
          <a:ea typeface="Geneva" pitchFamily="50" charset="-128"/>
          <a:cs typeface="+mn-cs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Geneva" pitchFamily="50" charset="-128"/>
          <a:cs typeface="+mn-cs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5pPr>
      <a:lvl6pPr marL="11481224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8720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6216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3709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49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99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485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4998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747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497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2468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996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smtClean="0"/>
              <a:t>Mastertitelformat bearbeiten</a:t>
            </a:r>
          </a:p>
        </p:txBody>
      </p:sp>
      <p:sp>
        <p:nvSpPr>
          <p:cNvPr id="2051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 smtClean="0"/>
              <a:t>Mastertextformat bearbeiten</a:t>
            </a:r>
          </a:p>
          <a:p>
            <a:pPr lvl="1"/>
            <a:r>
              <a:rPr lang="de-DE" altLang="en-US" smtClean="0"/>
              <a:t>Zweite Ebene</a:t>
            </a:r>
          </a:p>
          <a:p>
            <a:pPr lvl="2"/>
            <a:r>
              <a:rPr lang="de-DE" altLang="en-US" smtClean="0"/>
              <a:t>Dritte Ebene</a:t>
            </a:r>
          </a:p>
          <a:p>
            <a:pPr lvl="3"/>
            <a:r>
              <a:rPr lang="de-DE" altLang="en-US" smtClean="0"/>
              <a:t>Vierte Ebene</a:t>
            </a:r>
          </a:p>
          <a:p>
            <a:pPr lvl="4"/>
            <a:r>
              <a:rPr lang="de-DE" altLang="en-US" smtClean="0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+mj-lt"/>
          <a:ea typeface="+mj-ea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>
          <a:solidFill>
            <a:schemeClr val="tx1"/>
          </a:solidFill>
          <a:latin typeface="+mn-lt"/>
          <a:ea typeface="+mn-ea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>
          <a:solidFill>
            <a:schemeClr val="tx1"/>
          </a:solidFill>
          <a:latin typeface="+mn-lt"/>
          <a:ea typeface="+mn-ea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>
          <a:solidFill>
            <a:schemeClr val="tx1"/>
          </a:solidFill>
          <a:latin typeface="+mn-lt"/>
          <a:ea typeface="+mn-ea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>
          <a:solidFill>
            <a:schemeClr val="tx1"/>
          </a:solidFill>
          <a:latin typeface="+mn-lt"/>
          <a:ea typeface="+mn-ea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>
          <a:solidFill>
            <a:schemeClr val="tx1"/>
          </a:solidFill>
          <a:latin typeface="+mn-lt"/>
          <a:ea typeface="+mn-ea"/>
        </a:defRPr>
      </a:lvl5pPr>
      <a:lvl6pPr marL="9844094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6pPr>
      <a:lvl7pPr marL="10301219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7pPr>
      <a:lvl8pPr marL="10758346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8pPr>
      <a:lvl9pPr marL="11215473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59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6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"/>
          <p:cNvSpPr txBox="1">
            <a:spLocks noChangeArrowheads="1"/>
          </p:cNvSpPr>
          <p:nvPr/>
        </p:nvSpPr>
        <p:spPr bwMode="auto">
          <a:xfrm>
            <a:off x="611319" y="855206"/>
            <a:ext cx="28886282" cy="2304300"/>
          </a:xfrm>
          <a:prstGeom prst="rect">
            <a:avLst/>
          </a:prstGeom>
          <a:solidFill>
            <a:srgbClr val="0434B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180000" rIns="91440" bIns="45720" anchor="t" anchorCtr="0">
            <a:noAutofit/>
          </a:bodyPr>
          <a:lstStyle/>
          <a:p>
            <a:pPr>
              <a:spcBef>
                <a:spcPts val="4800"/>
              </a:spcBef>
              <a:spcAft>
                <a:spcPts val="0"/>
              </a:spcAft>
            </a:pPr>
            <a:r>
              <a:rPr lang="en-US" sz="6000" b="1" kern="0" dirty="0" smtClean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Humpback </a:t>
            </a:r>
            <a:r>
              <a:rPr lang="en-US" sz="6000" b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Whale </a:t>
            </a:r>
            <a:r>
              <a:rPr lang="en-US" sz="6000" b="1" kern="0" dirty="0" smtClean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Identification: </a:t>
            </a:r>
            <a:r>
              <a:rPr lang="en-US" sz="6000" b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a </a:t>
            </a:r>
            <a:r>
              <a:rPr lang="en-US" sz="6000" b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Kaggle</a:t>
            </a:r>
            <a:r>
              <a:rPr lang="en-US" sz="6000" b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 competition</a:t>
            </a:r>
            <a:endParaRPr lang="de-DE" sz="6000" kern="0" dirty="0">
              <a:solidFill>
                <a:schemeClr val="bg1">
                  <a:lumMod val="9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de-DE" sz="3600" i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Fabian </a:t>
            </a:r>
            <a:r>
              <a:rPr lang="de-DE" sz="3600" i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Glöckle</a:t>
            </a:r>
            <a:r>
              <a:rPr lang="de-DE" sz="3600" i="1" kern="0" dirty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, Jochen Sautter, Benjamin </a:t>
            </a:r>
            <a:r>
              <a:rPr lang="de-DE" sz="3600" i="1" kern="0" dirty="0" smtClean="0">
                <a:solidFill>
                  <a:schemeClr val="bg1">
                    <a:lumMod val="9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Wilhelm</a:t>
            </a:r>
            <a:endParaRPr lang="de-DE" sz="3600" i="1" kern="0" dirty="0">
              <a:solidFill>
                <a:schemeClr val="bg1">
                  <a:lumMod val="9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</p:txBody>
      </p:sp>
      <p:sp>
        <p:nvSpPr>
          <p:cNvPr id="26" name="Textfeld 11"/>
          <p:cNvSpPr txBox="1">
            <a:spLocks noChangeAspect="1" noChangeArrowheads="1"/>
          </p:cNvSpPr>
          <p:nvPr/>
        </p:nvSpPr>
        <p:spPr bwMode="auto">
          <a:xfrm>
            <a:off x="611319" y="3770937"/>
            <a:ext cx="28886282" cy="1087120"/>
          </a:xfrm>
          <a:prstGeom prst="rect">
            <a:avLst/>
          </a:prstGeom>
          <a:solidFill>
            <a:srgbClr val="FBDC05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216000" tIns="288000" rIns="91440" bIns="45720" anchor="t" anchorCtr="0">
            <a:noAutofit/>
          </a:bodyPr>
          <a:lstStyle/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The Challenge</a:t>
            </a:r>
            <a:endParaRPr lang="de-DE" sz="40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</p:txBody>
      </p:sp>
      <p:sp>
        <p:nvSpPr>
          <p:cNvPr id="39" name="Textfeld 11"/>
          <p:cNvSpPr txBox="1">
            <a:spLocks noChangeAspect="1" noChangeArrowheads="1"/>
          </p:cNvSpPr>
          <p:nvPr/>
        </p:nvSpPr>
        <p:spPr bwMode="auto">
          <a:xfrm>
            <a:off x="611319" y="4858057"/>
            <a:ext cx="28886282" cy="275642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288000" rIns="91440" bIns="45720" anchor="t" anchorCtr="0">
            <a:noAutofit/>
          </a:bodyPr>
          <a:lstStyle/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40 years of scientific whale monitoring generated a large collection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 images of tail flukes of Humpback whales</a:t>
            </a:r>
            <a:endParaRPr lang="de-DE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25,000 images were assigned to &gt;4,000 individual whales by researchers</a:t>
            </a:r>
            <a:endParaRPr lang="de-DE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Try to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recognize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whales by their flukes with a deep learning model</a:t>
            </a:r>
            <a:endParaRPr lang="de-DE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0" name="Grafik 3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8053" y="4858056"/>
            <a:ext cx="4592329" cy="2756429"/>
          </a:xfrm>
          <a:prstGeom prst="rect">
            <a:avLst/>
          </a:prstGeom>
        </p:spPr>
      </p:pic>
      <p:pic>
        <p:nvPicPr>
          <p:cNvPr id="41" name="Grafik 4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0130" y="4858056"/>
            <a:ext cx="4340017" cy="2756429"/>
          </a:xfrm>
          <a:prstGeom prst="rect">
            <a:avLst/>
          </a:prstGeom>
        </p:spPr>
      </p:pic>
      <p:sp>
        <p:nvSpPr>
          <p:cNvPr id="45" name="Textfeld 11"/>
          <p:cNvSpPr txBox="1">
            <a:spLocks noChangeAspect="1" noChangeArrowheads="1"/>
          </p:cNvSpPr>
          <p:nvPr/>
        </p:nvSpPr>
        <p:spPr bwMode="auto">
          <a:xfrm>
            <a:off x="611319" y="7921726"/>
            <a:ext cx="28886282" cy="1087120"/>
          </a:xfrm>
          <a:prstGeom prst="rect">
            <a:avLst/>
          </a:prstGeom>
          <a:solidFill>
            <a:srgbClr val="FBDC05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216000" tIns="288000" rIns="91440" bIns="45720" anchor="t" anchorCtr="0">
            <a:noAutofit/>
          </a:bodyPr>
          <a:lstStyle/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Statistics</a:t>
            </a:r>
            <a:endParaRPr lang="de-DE" sz="40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</p:txBody>
      </p:sp>
      <p:sp>
        <p:nvSpPr>
          <p:cNvPr id="46" name="Textfeld 11"/>
          <p:cNvSpPr txBox="1">
            <a:spLocks noChangeAspect="1" noChangeArrowheads="1"/>
          </p:cNvSpPr>
          <p:nvPr/>
        </p:nvSpPr>
        <p:spPr bwMode="auto">
          <a:xfrm>
            <a:off x="611319" y="9008845"/>
            <a:ext cx="28886282" cy="540332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288000" rIns="91440" bIns="45720" anchor="t" anchorCtr="0">
            <a:noAutofit/>
          </a:bodyPr>
          <a:lstStyle/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Sparse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 unevenly  distributed data base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de-DE" sz="32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9,500 labeled images of 4,500 whales as training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b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2,000 whales, where only one image is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available</a:t>
            </a:r>
            <a:b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1,000 whales with 2 images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15.000 images as test data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Images differ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largely in </a:t>
            </a:r>
            <a:b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shape</a:t>
            </a:r>
            <a:b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resolution and quality</a:t>
            </a:r>
            <a:b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color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grayscale</a:t>
            </a:r>
            <a:endParaRPr lang="de-DE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8" name="Grafik 5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1671" y="9047251"/>
            <a:ext cx="7104925" cy="5328000"/>
          </a:xfrm>
          <a:prstGeom prst="rect">
            <a:avLst/>
          </a:prstGeom>
        </p:spPr>
      </p:pic>
      <p:pic>
        <p:nvPicPr>
          <p:cNvPr id="59" name="Grafik 5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0671" y="9047251"/>
            <a:ext cx="7220142" cy="5328000"/>
          </a:xfrm>
          <a:prstGeom prst="rect">
            <a:avLst/>
          </a:prstGeom>
        </p:spPr>
      </p:pic>
      <p:sp>
        <p:nvSpPr>
          <p:cNvPr id="60" name="Textfeld 11"/>
          <p:cNvSpPr txBox="1">
            <a:spLocks noChangeAspect="1" noChangeArrowheads="1"/>
          </p:cNvSpPr>
          <p:nvPr/>
        </p:nvSpPr>
        <p:spPr bwMode="auto">
          <a:xfrm>
            <a:off x="611319" y="14681006"/>
            <a:ext cx="28886282" cy="1087120"/>
          </a:xfrm>
          <a:prstGeom prst="rect">
            <a:avLst/>
          </a:prstGeom>
          <a:solidFill>
            <a:srgbClr val="FBDC05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216000" tIns="288000" rIns="91440" bIns="45720" anchor="t" anchorCtr="0">
            <a:noAutofit/>
          </a:bodyPr>
          <a:lstStyle/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Our Approach</a:t>
            </a:r>
            <a:endParaRPr lang="de-DE" sz="40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</p:txBody>
      </p:sp>
      <p:sp>
        <p:nvSpPr>
          <p:cNvPr id="61" name="Textfeld 11"/>
          <p:cNvSpPr txBox="1">
            <a:spLocks noChangeAspect="1" noChangeArrowheads="1"/>
          </p:cNvSpPr>
          <p:nvPr/>
        </p:nvSpPr>
        <p:spPr bwMode="auto">
          <a:xfrm>
            <a:off x="611319" y="15768125"/>
            <a:ext cx="14453232" cy="52881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288000" rIns="91440" bIns="45720" anchor="t" anchorCtr="0">
            <a:noAutofit/>
          </a:bodyPr>
          <a:lstStyle/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 large CNNs pretrained on image-net Database as provided by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Keras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“Freeze”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parameters of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pretrained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cnn base-models,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train on our classification task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with 2-3 additional dense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layers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Models: InceptionV3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Xception, ResNet50,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MobileNet, InceptionResNetV2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After training of dense layers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“unfreeze” some of the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 layer-blocks of 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cnn base-model and train more epochs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 Data Augmentation: shifting, stretching, rotating</a:t>
            </a:r>
          </a:p>
          <a:p>
            <a:pPr marL="457200" lvl="0" indent="-457200">
              <a:spcBef>
                <a:spcPts val="12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Optimize hyper parameter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configuration using “HyperbandSter” </a:t>
            </a:r>
            <a:r>
              <a:rPr lang="en-US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framework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Textfeld 11"/>
          <p:cNvSpPr txBox="1">
            <a:spLocks noChangeAspect="1" noChangeArrowheads="1"/>
          </p:cNvSpPr>
          <p:nvPr/>
        </p:nvSpPr>
        <p:spPr bwMode="auto">
          <a:xfrm>
            <a:off x="611319" y="21499695"/>
            <a:ext cx="28886282" cy="1246361"/>
          </a:xfrm>
          <a:prstGeom prst="rect">
            <a:avLst/>
          </a:prstGeom>
          <a:solidFill>
            <a:srgbClr val="FBDC05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216000" tIns="288000" rIns="91440" bIns="45720" anchor="t" anchorCtr="0">
            <a:noAutofit/>
          </a:bodyPr>
          <a:lstStyle/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/>
                <a:ea typeface="Times New Roman"/>
                <a:cs typeface="Times New Roman"/>
              </a:rPr>
              <a:t>Results</a:t>
            </a:r>
            <a:endParaRPr lang="de-DE" sz="40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/>
              <a:ea typeface="Times New Roman"/>
              <a:cs typeface="Times New Roman"/>
            </a:endParaRPr>
          </a:p>
        </p:txBody>
      </p:sp>
      <p:sp>
        <p:nvSpPr>
          <p:cNvPr id="67" name="Textfeld 11"/>
          <p:cNvSpPr txBox="1">
            <a:spLocks noChangeAspect="1" noChangeArrowheads="1"/>
          </p:cNvSpPr>
          <p:nvPr/>
        </p:nvSpPr>
        <p:spPr bwMode="auto">
          <a:xfrm>
            <a:off x="611318" y="22746056"/>
            <a:ext cx="28868373" cy="1916409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288000" rIns="91440" bIns="45720" anchor="t" anchorCtr="0">
            <a:noAutofit/>
          </a:bodyPr>
          <a:lstStyle/>
          <a:p>
            <a:pPr lvl="0">
              <a:buSzPct val="125000"/>
            </a:pPr>
            <a:endParaRPr lang="de-DE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0147" y="4858055"/>
            <a:ext cx="4070929" cy="271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066756" y="17369356"/>
            <a:ext cx="7803716" cy="553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651" y="30990073"/>
            <a:ext cx="9406447" cy="7666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294059" y="31605647"/>
            <a:ext cx="10062038" cy="7727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3876" y="23130106"/>
            <a:ext cx="8795431" cy="710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326" y="22977261"/>
            <a:ext cx="9946895" cy="7718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2396" y="16081439"/>
            <a:ext cx="14395205" cy="4499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247" y="30991168"/>
            <a:ext cx="8838354" cy="7249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435" y="23194275"/>
            <a:ext cx="8730961" cy="704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feld 11"/>
          <p:cNvSpPr txBox="1">
            <a:spLocks noChangeAspect="1" noChangeArrowheads="1"/>
          </p:cNvSpPr>
          <p:nvPr/>
        </p:nvSpPr>
        <p:spPr bwMode="auto">
          <a:xfrm>
            <a:off x="15038381" y="15768126"/>
            <a:ext cx="14459220" cy="52881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360000" tIns="288000" rIns="91440" bIns="45720" anchor="t" anchorCtr="0">
            <a:noAutofit/>
          </a:bodyPr>
          <a:lstStyle/>
          <a:p>
            <a:pPr lvl="0">
              <a:spcBef>
                <a:spcPts val="1200"/>
              </a:spcBef>
              <a:buSzPct val="125000"/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40" name="Picture 16"/>
          <p:cNvPicPr preferRelativeResize="0">
            <a:picLocks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29248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15"/>
          <p:cNvPicPr preferRelativeResize="0">
            <a:picLocks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5824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" name="Picture 18"/>
          <p:cNvPicPr>
            <a:picLocks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2536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0892" y="39190205"/>
            <a:ext cx="2898000" cy="2903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7" name="Picture 23"/>
          <p:cNvPicPr preferRelativeResize="0">
            <a:picLocks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7601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8" name="Picture 24"/>
          <p:cNvPicPr preferRelativeResize="0">
            <a:picLocks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4180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8" name="Picture 20"/>
          <p:cNvPicPr preferRelativeResize="0">
            <a:picLocks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468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" name="Picture 21"/>
          <p:cNvPicPr preferRelativeResize="0">
            <a:picLocks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00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0" name="Picture 17"/>
          <p:cNvPicPr preferRelativeResize="0">
            <a:picLocks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112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1" name="Picture 19"/>
          <p:cNvPicPr preferRelativeResize="0">
            <a:picLocks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756" y="39195876"/>
            <a:ext cx="2898000" cy="289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632"/>
  <p:tag name="DEFAULTHEIGHT" val="477"/>
  <p:tag name="FIRSTAISUSER@XTAUFWGV330U68NA" val="3996"/>
  <p:tag name="FIRSTAISUSER@HJIQXWZCYIBGQKYO" val="3996"/>
  <p:tag name="DEFAULTDISPLAYSOURCE" val="\documentclass{article}\pagestyle{empty}&#10;\begin{document}&#10;&#10;\end{document}&#10;"/>
  <p:tag name="EMBEDFONTS" val="1"/>
</p:tagLst>
</file>

<file path=ppt/theme/theme1.xml><?xml version="1.0" encoding="utf-8"?>
<a:theme xmlns:a="http://schemas.openxmlformats.org/drawingml/2006/main" name="Uni_Poster03_E1_Office_A0_RGB_Office20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0" tIns="0" rIns="0" bIns="0" rtlCol="0" anchor="t" anchorCtr="0">
        <a:noAutofit/>
      </a:bodyPr>
      <a:lstStyle>
        <a:defPPr marL="0" marR="0" indent="0" algn="l" defTabSz="2087831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120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Times New Roman"/>
            <a:ea typeface="+mj-ea"/>
            <a:cs typeface="Times New Roman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5_Office-Design">
  <a:themeElements>
    <a:clrScheme name="5_Office-Desig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-Design">
      <a:majorFont>
        <a:latin typeface="Calibri"/>
        <a:ea typeface="Geneva"/>
        <a:cs typeface=""/>
      </a:majorFont>
      <a:minorFont>
        <a:latin typeface="Calibri"/>
        <a:ea typeface="Genev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5_Office-Desig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0</TotalTime>
  <Words>104</Words>
  <Application>Microsoft Office PowerPoint</Application>
  <PresentationFormat>Benutzerdefiniert</PresentationFormat>
  <Paragraphs>20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2</vt:i4>
      </vt:variant>
      <vt:variant>
        <vt:lpstr>Folientitel</vt:lpstr>
      </vt:variant>
      <vt:variant>
        <vt:i4>1</vt:i4>
      </vt:variant>
    </vt:vector>
  </HeadingPairs>
  <TitlesOfParts>
    <vt:vector size="3" baseType="lpstr">
      <vt:lpstr>Uni_Poster03_E1_Office_A0_RGB_Office2002</vt:lpstr>
      <vt:lpstr>5_Office-Design</vt:lpstr>
      <vt:lpstr>PowerPoint-Präsentation</vt:lpstr>
    </vt:vector>
  </TitlesOfParts>
  <Company>Uni Freiburg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Mamba</dc:creator>
  <cp:lastModifiedBy>ich</cp:lastModifiedBy>
  <cp:revision>733</cp:revision>
  <cp:lastPrinted>2009-07-17T10:14:46Z</cp:lastPrinted>
  <dcterms:created xsi:type="dcterms:W3CDTF">2011-07-29T16:28:31Z</dcterms:created>
  <dcterms:modified xsi:type="dcterms:W3CDTF">2018-02-08T21:44:58Z</dcterms:modified>
</cp:coreProperties>
</file>